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</p:sldIdLst>
  <p:notesMasterIdLst>
    <p:notesMasterId r:id="rId97"/>
  </p:notesMasterIdLst>
  <p:sldSz cx="9753600" cy="7315200"/>
  <p:notesSz cx="7315200" cy="97536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notesMaster" Target="notesMasters/notesMaster1.xml"/><Relationship Id="rId98" Type="http://schemas.openxmlformats.org/officeDocument/2006/relationships/presProps" Target="presProps.xml"/><Relationship Id="rId99" Type="http://schemas.openxmlformats.org/officeDocument/2006/relationships/viewProps" Target="viewProps.xml"/><Relationship Id="rId100" Type="http://schemas.openxmlformats.org/officeDocument/2006/relationships/theme" Target="theme/theme1.xml"/><Relationship Id="rId10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95</Slides>
  <Notes>95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2023-08-26T05:11:30Z</dcterms:created>
  <dcterms:modified xsi:type="dcterms:W3CDTF">2023-08-26T05:11:30Z</dcterms:modified>
</cp:coreProperties>
</file>